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482" r:id="rId2"/>
    <p:sldId id="408" r:id="rId3"/>
    <p:sldId id="504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436" r:id="rId25"/>
    <p:sldId id="437" r:id="rId26"/>
    <p:sldId id="438" r:id="rId27"/>
    <p:sldId id="439" r:id="rId28"/>
    <p:sldId id="440" r:id="rId29"/>
    <p:sldId id="449" r:id="rId30"/>
    <p:sldId id="442" r:id="rId31"/>
    <p:sldId id="443" r:id="rId32"/>
    <p:sldId id="444" r:id="rId33"/>
    <p:sldId id="445" r:id="rId34"/>
    <p:sldId id="446" r:id="rId35"/>
    <p:sldId id="448" r:id="rId36"/>
    <p:sldId id="342" r:id="rId37"/>
    <p:sldId id="269" r:id="rId38"/>
    <p:sldId id="481" r:id="rId39"/>
    <p:sldId id="271" r:id="rId40"/>
    <p:sldId id="272" r:id="rId41"/>
    <p:sldId id="273" r:id="rId42"/>
    <p:sldId id="27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8" autoAdjust="0"/>
    <p:restoredTop sz="94660"/>
  </p:normalViewPr>
  <p:slideViewPr>
    <p:cSldViewPr>
      <p:cViewPr varScale="1">
        <p:scale>
          <a:sx n="75" d="100"/>
          <a:sy n="75" d="100"/>
        </p:scale>
        <p:origin x="-5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3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8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6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926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4wxxG_GRB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Gl5kOzDW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1.wdp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926" TargetMode="Externa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18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microsoft.com/office/2007/relationships/hdphoto" Target="../media/hdphoto17.wdp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926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NfXW5jU-O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C91ygWW2u0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rese\Desktop\inside_ou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"/>
          <a:stretch/>
        </p:blipFill>
        <p:spPr bwMode="auto">
          <a:xfrm>
            <a:off x="6096" y="30480"/>
            <a:ext cx="9137904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072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"/>
            <a:ext cx="86106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000" b="1" dirty="0" smtClean="0"/>
              <a:t>Who’s at the center of this picture?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colorTemperature colorTemp="4700"/>
                    </a14:imgEffect>
                    <a14:imgEffect>
                      <a14:saturation sat="116000"/>
                    </a14:imgEffect>
                    <a14:imgEffect>
                      <a14:brightnessContrast bright="18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93420"/>
            <a:ext cx="6775122" cy="4065073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758493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Martha got </a:t>
            </a:r>
            <a:r>
              <a:rPr lang="en-US" sz="2600" i="1" dirty="0"/>
              <a:t>so</a:t>
            </a:r>
            <a:r>
              <a:rPr lang="en-US" sz="2600" dirty="0"/>
              <a:t> caught up in </a:t>
            </a:r>
            <a:r>
              <a:rPr lang="en-US" sz="2600" i="1" dirty="0"/>
              <a:t>her role as a hostess</a:t>
            </a:r>
            <a:r>
              <a:rPr lang="en-US" sz="2600" dirty="0"/>
              <a:t>, that she lost </a:t>
            </a:r>
            <a:r>
              <a:rPr lang="en-US" sz="2600" dirty="0" smtClean="0"/>
              <a:t>her patience. </a:t>
            </a:r>
            <a:r>
              <a:rPr lang="en-US" sz="2600" dirty="0"/>
              <a:t>Mary, sitting at the feet of Jesus, became the “bad guy” in Martha’s  eyes simply because she was not doing enough to help </a:t>
            </a:r>
            <a:r>
              <a:rPr lang="en-US" sz="2600" dirty="0" smtClean="0"/>
              <a:t>Martha make everything </a:t>
            </a:r>
            <a:r>
              <a:rPr lang="en-US" sz="2600" i="1" dirty="0" smtClean="0"/>
              <a:t>perfect</a:t>
            </a:r>
            <a:r>
              <a:rPr lang="en-US" sz="2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27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4800"/>
                    </a14:imgEffect>
                    <a14:imgEffect>
                      <a14:saturation sat="164000"/>
                    </a14:imgEffect>
                    <a14:imgEffect>
                      <a14:brightnessContrast bright="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3" r="23739"/>
          <a:stretch/>
        </p:blipFill>
        <p:spPr>
          <a:xfrm>
            <a:off x="3084774" y="1447800"/>
            <a:ext cx="6059226" cy="437684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TextBox 3"/>
          <p:cNvSpPr txBox="1"/>
          <p:nvPr/>
        </p:nvSpPr>
        <p:spPr>
          <a:xfrm>
            <a:off x="76200" y="1"/>
            <a:ext cx="90678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dirty="0"/>
              <a:t>The center of this event was  </a:t>
            </a:r>
            <a:r>
              <a:rPr lang="en-US" sz="3000" i="1" u="sng" dirty="0"/>
              <a:t>Jesus</a:t>
            </a:r>
            <a:r>
              <a:rPr lang="en-US" sz="3000" dirty="0"/>
              <a:t>, but Martha lost sight of </a:t>
            </a:r>
            <a:r>
              <a:rPr lang="en-US" sz="3000" dirty="0" smtClean="0"/>
              <a:t>Jesus….Her </a:t>
            </a:r>
            <a:r>
              <a:rPr lang="en-US" sz="3000" i="1" u="sng" dirty="0"/>
              <a:t>own </a:t>
            </a:r>
            <a:r>
              <a:rPr lang="en-US" sz="3000" i="1" u="sng" dirty="0" smtClean="0"/>
              <a:t>service</a:t>
            </a:r>
            <a:r>
              <a:rPr lang="en-US" sz="3000" i="1" dirty="0" smtClean="0"/>
              <a:t> </a:t>
            </a:r>
            <a:r>
              <a:rPr lang="en-US" sz="3000" dirty="0" smtClean="0"/>
              <a:t>became </a:t>
            </a:r>
            <a:r>
              <a:rPr lang="en-US" sz="3000" dirty="0"/>
              <a:t>the center of the </a:t>
            </a:r>
            <a:r>
              <a:rPr lang="en-US" sz="3000" dirty="0" smtClean="0"/>
              <a:t>event!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Even Christian service can sometimes be a distraction from focusing </a:t>
            </a:r>
            <a:r>
              <a:rPr lang="en-US" sz="3000" i="1" u="sng" dirty="0" smtClean="0"/>
              <a:t>on</a:t>
            </a:r>
            <a:r>
              <a:rPr lang="en-US" sz="3000" dirty="0" smtClean="0"/>
              <a:t> Christ Himself.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" y="2133600"/>
            <a:ext cx="4953000" cy="2971800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52000"/>
              </a:prstClr>
            </a:outerShdw>
            <a:softEdge rad="38100"/>
          </a:effectLst>
          <a:scene3d>
            <a:camera prst="orthographicFront"/>
            <a:lightRig rig="threePt" dir="t">
              <a:rot lat="0" lon="0" rev="4800000"/>
            </a:lightRig>
          </a:scene3d>
          <a:sp3d extrusionH="95250" contourW="50800">
            <a:bevelT w="165100" prst="coolSlant"/>
          </a:sp3d>
        </p:spPr>
      </p:pic>
      <p:sp>
        <p:nvSpPr>
          <p:cNvPr id="11" name="Right Arrow 10"/>
          <p:cNvSpPr/>
          <p:nvPr/>
        </p:nvSpPr>
        <p:spPr bwMode="auto">
          <a:xfrm>
            <a:off x="3886200" y="2743200"/>
            <a:ext cx="1676400" cy="413988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6811" y="26504"/>
            <a:ext cx="211718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Though nothing is wrong with doing service for the Lord, </a:t>
            </a:r>
            <a:r>
              <a:rPr lang="en-US" sz="2800" dirty="0" smtClean="0"/>
              <a:t>but we must not think </a:t>
            </a:r>
            <a:r>
              <a:rPr lang="en-US" sz="2800" i="1" u="sng" dirty="0" smtClean="0"/>
              <a:t>our service</a:t>
            </a:r>
            <a:r>
              <a:rPr lang="en-US" sz="2800" i="1" dirty="0" smtClean="0"/>
              <a:t> </a:t>
            </a:r>
            <a:r>
              <a:rPr lang="en-US" sz="2800" dirty="0" smtClean="0"/>
              <a:t>makes us look any better to God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7400"/>
                    </a14:imgEffect>
                    <a14:imgEffect>
                      <a14:saturation sat="172000"/>
                    </a14:imgEffect>
                    <a14:imgEffect>
                      <a14:brightnessContrast bright="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6812" cy="685800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6176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4800600" cy="990600"/>
          </a:xfrm>
          <a:prstGeom prst="rect">
            <a:avLst/>
          </a:prstGeom>
          <a:solidFill>
            <a:srgbClr val="570057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smtClean="0"/>
              <a:t> </a:t>
            </a:r>
            <a:r>
              <a:rPr lang="en-US" sz="4800" b="1" dirty="0" smtClean="0"/>
              <a:t>Our Plan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0"/>
            <a:ext cx="4335780" cy="990600"/>
          </a:xfrm>
          <a:prstGeom prst="rect">
            <a:avLst/>
          </a:prstGeom>
          <a:solidFill>
            <a:srgbClr val="570057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smtClean="0"/>
              <a:t> </a:t>
            </a:r>
            <a:r>
              <a:rPr lang="en-US" sz="4800" b="1" dirty="0" smtClean="0"/>
              <a:t>God’s Plan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Therese\Desktop\relig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990599"/>
            <a:ext cx="9235440" cy="58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ineartamerica.com/images-medium-large/1-from-the-inside-out-mark-full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colorTemperature colorTemp="7200"/>
                    </a14:imgEffect>
                    <a14:imgEffect>
                      <a14:saturation sat="124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362200" y="-12192"/>
            <a:ext cx="6629400" cy="68407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6000" b="0" kern="0" dirty="0" smtClean="0">
                <a:effectLst>
                  <a:glow rad="177800">
                    <a:schemeClr val="bg1"/>
                  </a:glow>
                </a:effectLst>
                <a:latin typeface="Comic Sans MS" panose="030F0702030302020204" pitchFamily="66" charset="0"/>
              </a:rPr>
              <a:t>We’ve got to let God work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8000" b="0" kern="0" dirty="0" smtClean="0">
                <a:effectLst>
                  <a:glow rad="177800">
                    <a:schemeClr val="bg1"/>
                  </a:glow>
                </a:effectLst>
                <a:latin typeface="Comic Sans MS" panose="030F0702030302020204" pitchFamily="66" charset="0"/>
              </a:rPr>
              <a:t>FROM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8000" b="0" kern="0" dirty="0" smtClean="0">
                <a:effectLst>
                  <a:glow rad="177800">
                    <a:schemeClr val="bg1"/>
                  </a:glow>
                </a:effectLst>
                <a:latin typeface="Comic Sans MS" panose="030F0702030302020204" pitchFamily="66" charset="0"/>
              </a:rPr>
              <a:t>THE INSIDE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8000" b="0" kern="0" dirty="0" smtClean="0">
                <a:effectLst>
                  <a:glow rad="177800">
                    <a:schemeClr val="bg1"/>
                  </a:glow>
                </a:effectLst>
                <a:latin typeface="Comic Sans MS" panose="030F0702030302020204" pitchFamily="66" charset="0"/>
              </a:rPr>
              <a:t>OUT</a:t>
            </a:r>
            <a:endParaRPr lang="en-US" sz="8000" b="0" kern="0" dirty="0">
              <a:effectLst>
                <a:glow rad="1778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402" y="313997"/>
            <a:ext cx="31963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God presented Jesus as the sacrifice for sin. People are made right with God </a:t>
            </a:r>
            <a:r>
              <a:rPr lang="en-US" sz="2800" i="1" u="sng" dirty="0"/>
              <a:t>when they believe </a:t>
            </a:r>
            <a:r>
              <a:rPr lang="en-US" sz="2800" dirty="0"/>
              <a:t>that Jesus sacrificed his life, shedding his blood.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6401" y="5146089"/>
            <a:ext cx="8934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sacrifice shows that God was being fair when he held back and did not punish those who sinned in times past   </a:t>
            </a:r>
            <a:r>
              <a:rPr lang="en-US" dirty="0"/>
              <a:t>Rom </a:t>
            </a:r>
            <a:r>
              <a:rPr lang="en-US" dirty="0" smtClean="0"/>
              <a:t>3:25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100"/>
                    </a14:imgEffect>
                    <a14:imgEffect>
                      <a14:saturation sat="144000"/>
                    </a14:imgEffect>
                    <a14:imgEffect>
                      <a14:brightnessContrast bright="2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60" y="0"/>
            <a:ext cx="5950373" cy="48684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287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202" y="467282"/>
            <a:ext cx="3196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he [</a:t>
            </a:r>
            <a:r>
              <a:rPr lang="en-US" sz="2800" dirty="0" smtClean="0"/>
              <a:t>God] was </a:t>
            </a:r>
            <a:r>
              <a:rPr lang="en-US" sz="2800" dirty="0"/>
              <a:t>looking ahead and including them in what he would do in this present time. God did this to demonstrate his righteousness,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029200"/>
            <a:ext cx="8937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he himself is fair and just, and he declares sinners to be right in his sight </a:t>
            </a:r>
            <a:r>
              <a:rPr lang="en-US" sz="2800" i="1" u="sng" dirty="0"/>
              <a:t>when they believe </a:t>
            </a:r>
            <a:r>
              <a:rPr lang="en-US" sz="2800" dirty="0"/>
              <a:t>in </a:t>
            </a:r>
            <a:r>
              <a:rPr lang="en-US" sz="2800" dirty="0" smtClean="0"/>
              <a:t>Jesus. Rom 3:26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colorTemperature colorTemp="5000"/>
                    </a14:imgEffect>
                    <a14:imgEffect>
                      <a14:saturation sat="140000"/>
                    </a14:imgEffect>
                    <a14:imgEffect>
                      <a14:brightnessContrast bright="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48" y="0"/>
            <a:ext cx="5958686" cy="5102453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1104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36153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Can we boast, then, that we have done anything to be accepted by God?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91" y="50292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No, because our </a:t>
            </a:r>
            <a:r>
              <a:rPr lang="en-US" sz="3400" dirty="0" smtClean="0"/>
              <a:t>acceptance </a:t>
            </a:r>
            <a:r>
              <a:rPr lang="en-US" sz="3400" dirty="0"/>
              <a:t>is not based on obeying the law. It is based on faith.</a:t>
            </a:r>
            <a:br>
              <a:rPr lang="en-US" sz="3400" dirty="0"/>
            </a:br>
            <a:r>
              <a:rPr lang="en-US" sz="3400" dirty="0"/>
              <a:t>Rom </a:t>
            </a:r>
            <a:r>
              <a:rPr lang="en-US" sz="3400" dirty="0" smtClean="0"/>
              <a:t>3:27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323"/>
            <a:ext cx="5867400" cy="497453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4467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848600" cy="5886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" y="6019800"/>
            <a:ext cx="883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i="1" dirty="0" smtClean="0"/>
              <a:t>Who is tallest ?</a:t>
            </a: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38710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44343"/>
            <a:ext cx="46736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6" y="34566"/>
            <a:ext cx="41106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 </a:t>
            </a:r>
            <a:r>
              <a:rPr lang="en-US" sz="2800" dirty="0"/>
              <a:t>cannot help himself. He will always compare himself with his fellow man, his deeds, his successes, his achievements, etc. The only fair gospel </a:t>
            </a:r>
            <a:r>
              <a:rPr lang="en-US" sz="2800" i="1" dirty="0"/>
              <a:t>to</a:t>
            </a:r>
            <a:r>
              <a:rPr lang="en-US" sz="2800" dirty="0"/>
              <a:t> all men is one that totally rejects the efforts of all men, but instead offers </a:t>
            </a:r>
            <a:r>
              <a:rPr lang="en-US" sz="2800" dirty="0" smtClean="0"/>
              <a:t>God’s </a:t>
            </a:r>
            <a:r>
              <a:rPr lang="en-US" sz="2800" dirty="0"/>
              <a:t>free gift of salvation </a:t>
            </a:r>
            <a:r>
              <a:rPr lang="en-US" sz="2800" i="1" dirty="0"/>
              <a:t>for</a:t>
            </a:r>
            <a:r>
              <a:rPr lang="en-US" sz="2800" dirty="0"/>
              <a:t> all men.</a:t>
            </a:r>
          </a:p>
        </p:txBody>
      </p:sp>
    </p:spTree>
    <p:extLst>
      <p:ext uri="{BB962C8B-B14F-4D97-AF65-F5344CB8AC3E}">
        <p14:creationId xmlns:p14="http://schemas.microsoft.com/office/powerpoint/2010/main" val="438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p=11926</a:t>
            </a:r>
            <a:r>
              <a:rPr lang="en-US" sz="2000" b="1" u="sng" dirty="0" smtClean="0"/>
              <a:t> 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4419600" cy="6781800"/>
          </a:xfrm>
          <a:prstGeom prst="rect">
            <a:avLst/>
          </a:prstGeom>
          <a:noFill/>
        </p:spPr>
        <p:txBody>
          <a:bodyPr wrap="square" lIns="91440" tIns="0" rIns="0" bIns="0" rtlCol="0">
            <a:noAutofit/>
          </a:bodyPr>
          <a:lstStyle/>
          <a:p>
            <a:r>
              <a:rPr lang="en-US" sz="2800" dirty="0"/>
              <a:t>This means that no one is “higher” or better than another when standing before God.  We all have the same thing in common, according to the gospel message: that is, </a:t>
            </a:r>
            <a:r>
              <a:rPr lang="en-US" sz="2800" i="1" dirty="0"/>
              <a:t>we are all utterly lost </a:t>
            </a:r>
            <a:r>
              <a:rPr lang="en-US" sz="2800" dirty="0"/>
              <a:t>in sin and must all turn to the solution which lies outside of ourselves, that solution being the sacrifice of Jesus on the Cross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://blogs.answersingenesis.org/blogs/ken-ham/files/2010/10/at-the-foot-of-the-cro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7100"/>
                    </a14:imgEffect>
                    <a14:imgEffect>
                      <a14:saturation sat="184000"/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8" r="23608"/>
          <a:stretch/>
        </p:blipFill>
        <p:spPr bwMode="auto">
          <a:xfrm>
            <a:off x="4411148" y="0"/>
            <a:ext cx="4732852" cy="6871088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erese\Desktop\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0975"/>
            <a:ext cx="33623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870" y="-7620"/>
            <a:ext cx="8153400" cy="4503420"/>
          </a:xfrm>
        </p:spPr>
        <p:txBody>
          <a:bodyPr/>
          <a:lstStyle/>
          <a:p>
            <a:r>
              <a:rPr lang="en-US" sz="4000" dirty="0" smtClean="0"/>
              <a:t>Next Slide: Song - “I Am Nothing  (Without You)”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www.youtube.com/watch?v=W4wxxG_GRB0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87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4700"/>
                    </a14:imgEffect>
                    <a14:imgEffect>
                      <a14:saturation sat="184000"/>
                    </a14:imgEffect>
                    <a14:imgEffect>
                      <a14:brightnessContrast bright="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4148" cy="350520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097584" cy="3352801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0" dirty="0" smtClean="0">
                <a:effectLst/>
                <a:latin typeface="Comic Sans MS" panose="030F0702030302020204" pitchFamily="66" charset="0"/>
              </a:rPr>
              <a:t>God’s plan is to work on us,</a:t>
            </a:r>
          </a:p>
          <a:p>
            <a:pPr marL="0" indent="0" algn="ctr">
              <a:buNone/>
            </a:pPr>
            <a:r>
              <a:rPr lang="en-US" sz="6000" b="0" dirty="0" smtClean="0">
                <a:effectLst/>
                <a:latin typeface="Comic Sans MS" panose="030F0702030302020204" pitchFamily="66" charset="0"/>
              </a:rPr>
              <a:t>FROM THE </a:t>
            </a:r>
          </a:p>
          <a:p>
            <a:pPr marL="0" indent="0" algn="ctr">
              <a:buNone/>
            </a:pPr>
            <a:r>
              <a:rPr lang="en-US" sz="6000" b="0" dirty="0" smtClean="0">
                <a:effectLst/>
                <a:latin typeface="Comic Sans MS" panose="030F0702030302020204" pitchFamily="66" charset="0"/>
              </a:rPr>
              <a:t>INSIDE  OUT</a:t>
            </a:r>
            <a:endParaRPr lang="en-US" sz="6000" b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62400"/>
          </a:xfrm>
        </p:spPr>
        <p:txBody>
          <a:bodyPr/>
          <a:lstStyle/>
          <a:p>
            <a:r>
              <a:rPr lang="en-US" dirty="0" smtClean="0"/>
              <a:t>Next Slide: Song – </a:t>
            </a:r>
            <a:br>
              <a:rPr lang="en-US" dirty="0" smtClean="0"/>
            </a:br>
            <a:r>
              <a:rPr lang="en-US" dirty="0" smtClean="0"/>
              <a:t>From the Inside Out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www.youtube.com/watch?v=prGl5kOzDWc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7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0" y="3657601"/>
            <a:ext cx="398989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5257800" cy="32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/>
              <a:t>Is Jesus 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“They </a:t>
            </a:r>
            <a:r>
              <a:rPr lang="en-US" sz="2800" b="1" dirty="0"/>
              <a:t>said to each other, </a:t>
            </a:r>
            <a:r>
              <a:rPr lang="en-US" sz="2800" b="1" dirty="0" smtClean="0"/>
              <a:t>‘Did </a:t>
            </a:r>
            <a:r>
              <a:rPr lang="en-US" sz="2800" b="1" dirty="0"/>
              <a:t>not our hearts burn within us while he talked to us on the road, while he opened to us the Scriptures</a:t>
            </a:r>
            <a:r>
              <a:rPr lang="en-US" sz="2800" b="1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 smtClean="0"/>
              <a:t>Important Questions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here, waiting to save you right now?</a:t>
            </a:r>
            <a:r>
              <a:rPr lang="en-US" sz="3200" dirty="0" smtClean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rese\Desktop\inside_ou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"/>
          <a:stretch/>
        </p:blipFill>
        <p:spPr bwMode="auto">
          <a:xfrm>
            <a:off x="6096" y="30480"/>
            <a:ext cx="9137904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489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 smtClean="0"/>
              <a:t>The Prayer of a Sinner Turning to Jesus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Dear Jesus, </a:t>
            </a:r>
            <a:r>
              <a:rPr lang="en-US" dirty="0"/>
              <a:t>I know that I have sinned against </a:t>
            </a:r>
            <a:r>
              <a:rPr lang="en-US" dirty="0" smtClean="0"/>
              <a:t>You </a:t>
            </a:r>
            <a:r>
              <a:rPr lang="en-US" dirty="0"/>
              <a:t>and that my sins separate me from </a:t>
            </a:r>
            <a:r>
              <a:rPr lang="en-US" dirty="0" smtClean="0"/>
              <a:t>You</a:t>
            </a:r>
            <a:r>
              <a:rPr lang="en-US" dirty="0"/>
              <a:t>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am truly sorry.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Right now, I turn </a:t>
            </a:r>
            <a:r>
              <a:rPr lang="en-US" dirty="0"/>
              <a:t>away from my sinful past 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Please </a:t>
            </a:r>
            <a:r>
              <a:rPr lang="en-US" dirty="0"/>
              <a:t>forgive me, and help me </a:t>
            </a:r>
            <a:r>
              <a:rPr lang="en-US" dirty="0" smtClean="0"/>
              <a:t>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believe Y</a:t>
            </a:r>
            <a:r>
              <a:rPr lang="en-US" dirty="0" smtClean="0"/>
              <a:t>ou died </a:t>
            </a:r>
            <a:r>
              <a:rPr lang="en-US" dirty="0"/>
              <a:t>for my </a:t>
            </a:r>
            <a:r>
              <a:rPr lang="en-US" dirty="0" smtClean="0"/>
              <a:t>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Believe You rose </a:t>
            </a:r>
            <a:r>
              <a:rPr lang="en-US" dirty="0"/>
              <a:t>from the dead, </a:t>
            </a:r>
            <a:r>
              <a:rPr lang="en-US" dirty="0" smtClean="0"/>
              <a:t> you are </a:t>
            </a:r>
            <a:r>
              <a:rPr lang="en-US" dirty="0"/>
              <a:t>alive, and </a:t>
            </a:r>
            <a:r>
              <a:rPr lang="en-US" dirty="0" smtClean="0"/>
              <a:t>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invite Y</a:t>
            </a:r>
            <a:r>
              <a:rPr lang="en-US" dirty="0" smtClean="0"/>
              <a:t>ou Jesus to be both my </a:t>
            </a:r>
            <a:r>
              <a:rPr lang="en-US" dirty="0"/>
              <a:t>Savior and the Lord of my </a:t>
            </a:r>
            <a:r>
              <a:rPr lang="en-US" dirty="0" smtClean="0"/>
              <a:t>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</a:t>
            </a:r>
            <a:r>
              <a:rPr lang="en-US" dirty="0" smtClean="0"/>
              <a:t>my life from now 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304800"/>
            <a:ext cx="3908790" cy="6934200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819400" y="3733800"/>
            <a:ext cx="6324600" cy="31242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 smtClean="0"/>
              <a:t>What have you </a:t>
            </a:r>
            <a:r>
              <a:rPr lang="en-US" sz="3200" dirty="0" smtClean="0"/>
              <a:t>b</a:t>
            </a:r>
            <a:r>
              <a:rPr lang="en-US" sz="3200" b="1" dirty="0" smtClean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 smtClean="0"/>
              <a:t>What do you want to tell others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 dirty="0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 dirty="0">
                <a:latin typeface="Arial" charset="0"/>
              </a:rPr>
              <a:t>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6764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152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itchFamily="82" charset="0"/>
              </a:rPr>
              <a:t>Altar Time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429000" cy="2819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4000" dirty="0" smtClean="0"/>
              <a:t>“Draw near to God, and He will draw near to you… </a:t>
            </a:r>
          </a:p>
        </p:txBody>
      </p:sp>
    </p:spTree>
    <p:extLst>
      <p:ext uri="{BB962C8B-B14F-4D97-AF65-F5344CB8AC3E}">
        <p14:creationId xmlns:p14="http://schemas.microsoft.com/office/powerpoint/2010/main" val="1647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7544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p=11926</a:t>
            </a:r>
            <a:endParaRPr lang="en-US" sz="2000" b="1" u="sng" dirty="0" smtClean="0"/>
          </a:p>
          <a:p>
            <a:pPr algn="ctr"/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orship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116" r="1585" b="2116"/>
          <a:stretch>
            <a:fillRect/>
          </a:stretch>
        </p:blipFill>
        <p:spPr>
          <a:xfrm>
            <a:off x="0" y="0"/>
            <a:ext cx="9144000" cy="6830331"/>
          </a:xfrm>
          <a:noFill/>
        </p:spPr>
      </p:pic>
      <p:pic>
        <p:nvPicPr>
          <p:cNvPr id="4" name="Picture 9" descr="hot_dog_iStock_000001755412_270x2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6" t="12758" b="19264"/>
          <a:stretch/>
        </p:blipFill>
        <p:spPr bwMode="auto">
          <a:xfrm>
            <a:off x="0" y="1411869"/>
            <a:ext cx="2994337" cy="263051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urch-in-the-par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7000"/>
                    </a14:imgEffect>
                    <a14:imgEffect>
                      <a14:colorTemperature colorTemp="6333"/>
                    </a14:imgEffect>
                    <a14:imgEffect>
                      <a14:saturation sat="202000"/>
                    </a14:imgEffect>
                    <a14:imgEffect>
                      <a14:brightnessContrast bright="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" r="3635"/>
          <a:stretch/>
        </p:blipFill>
        <p:spPr bwMode="auto">
          <a:xfrm>
            <a:off x="-10733" y="4042379"/>
            <a:ext cx="3005070" cy="2815621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2654" y="0"/>
            <a:ext cx="9166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300" kern="0" spc="300" dirty="0" smtClean="0">
                <a:effectLst>
                  <a:glow rad="177800">
                    <a:schemeClr val="bg1"/>
                  </a:glow>
                </a:effectLst>
              </a:rPr>
              <a:t>CURRENT SCHEDULE: </a:t>
            </a:r>
            <a:r>
              <a:rPr lang="en-US" sz="4300" kern="0" dirty="0" smtClean="0">
                <a:effectLst>
                  <a:glow rad="177800">
                    <a:schemeClr val="bg1"/>
                  </a:glow>
                </a:effectLst>
              </a:rPr>
              <a:t/>
            </a:r>
            <a:br>
              <a:rPr lang="en-US" sz="4300" kern="0" dirty="0" smtClean="0">
                <a:effectLst>
                  <a:glow rad="177800">
                    <a:schemeClr val="bg1"/>
                  </a:glow>
                </a:effectLst>
              </a:rPr>
            </a:br>
            <a:r>
              <a:rPr lang="en-US" sz="2800" kern="0" spc="600" dirty="0" smtClean="0">
                <a:effectLst>
                  <a:glow rad="177800">
                    <a:schemeClr val="bg1"/>
                  </a:glow>
                </a:effectLst>
              </a:rPr>
              <a:t>www.Aggielandfaith.org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94337" y="1411869"/>
            <a:ext cx="6149663" cy="54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000" kern="0" dirty="0" smtClean="0">
                <a:effectLst>
                  <a:glow rad="152400">
                    <a:schemeClr val="bg1"/>
                  </a:glow>
                </a:effectLst>
              </a:rPr>
              <a:t>Three Sunday </a:t>
            </a:r>
            <a:r>
              <a:rPr lang="en-US" sz="3600" kern="0" dirty="0" smtClean="0">
                <a:effectLst>
                  <a:glow rad="152400">
                    <a:schemeClr val="bg1"/>
                  </a:glow>
                </a:effectLst>
              </a:rPr>
              <a:t>Sermons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200" kern="0" dirty="0" smtClean="0">
                <a:effectLst>
                  <a:glow rad="152400">
                    <a:schemeClr val="bg1"/>
                  </a:glow>
                </a:effectLst>
              </a:rPr>
              <a:t>From 2 pm till </a:t>
            </a:r>
            <a:r>
              <a:rPr lang="en-US" sz="3200" kern="0" dirty="0">
                <a:effectLst>
                  <a:glow rad="152400">
                    <a:schemeClr val="bg1"/>
                  </a:glow>
                </a:effectLst>
              </a:rPr>
              <a:t>about 4 pm </a:t>
            </a:r>
          </a:p>
          <a:p>
            <a:pPr marL="0" indent="0">
              <a:buFont typeface="Wingdings" pitchFamily="2" charset="2"/>
              <a:buNone/>
            </a:pPr>
            <a:endParaRPr lang="en-US" sz="1200" kern="0" dirty="0" smtClean="0">
              <a:effectLst>
                <a:glow rad="152400">
                  <a:schemeClr val="bg1"/>
                </a:glow>
              </a:effectLst>
            </a:endParaRPr>
          </a:p>
          <a:p>
            <a:pPr marL="742950" indent="-742950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3400" kern="0" dirty="0" smtClean="0">
                <a:effectLst>
                  <a:glow rad="152400">
                    <a:schemeClr val="bg1"/>
                  </a:glow>
                </a:effectLst>
              </a:rPr>
              <a:t>Through the New Testament </a:t>
            </a:r>
          </a:p>
          <a:p>
            <a:pPr marL="742950" indent="-742950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3400" kern="0" dirty="0" smtClean="0">
                <a:effectLst>
                  <a:glow rad="152400">
                    <a:schemeClr val="bg1"/>
                  </a:glow>
                </a:effectLst>
              </a:rPr>
              <a:t>Through the Old Testament</a:t>
            </a:r>
          </a:p>
          <a:p>
            <a:pPr marL="742950" indent="-742950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3400" kern="0" dirty="0" smtClean="0">
                <a:effectLst>
                  <a:glow rad="152400">
                    <a:schemeClr val="bg1"/>
                  </a:glow>
                </a:effectLst>
              </a:rPr>
              <a:t>Topical or Series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400" kern="0" dirty="0" smtClean="0">
                <a:effectLst>
                  <a:glow rad="152400">
                    <a:schemeClr val="bg1"/>
                  </a:glow>
                </a:effectLst>
              </a:rPr>
              <a:t>(Current Series: Tabernacle)</a:t>
            </a:r>
          </a:p>
          <a:p>
            <a:pPr marL="0" indent="0">
              <a:buNone/>
            </a:pPr>
            <a:endParaRPr lang="en-US" sz="3600" kern="0" dirty="0" smtClean="0">
              <a:effectLst>
                <a:glow rad="152400">
                  <a:schemeClr val="bg1"/>
                </a:glow>
              </a:effectLst>
            </a:endParaRPr>
          </a:p>
          <a:p>
            <a:pPr marL="0" indent="0">
              <a:buFont typeface="Wingdings" pitchFamily="2" charset="2"/>
              <a:buNone/>
            </a:pPr>
            <a:endParaRPr 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27219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colorTemperature colorTemp="3800"/>
                    </a14:imgEffect>
                    <a14:imgEffect>
                      <a14:saturation sat="132000"/>
                    </a14:imgEffect>
                    <a14:imgEffect>
                      <a14:brightnessContrast bright="1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64554"/>
            <a:ext cx="4665853" cy="618676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Luke 10:38-42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2743200" cy="6238459"/>
          </a:xfrm>
        </p:spPr>
        <p:txBody>
          <a:bodyPr/>
          <a:lstStyle/>
          <a:p>
            <a:pPr marL="0" indent="0">
              <a:buNone/>
            </a:pPr>
            <a:r>
              <a:rPr lang="en-US" sz="2600" b="0" dirty="0" smtClean="0">
                <a:effectLst>
                  <a:glow rad="127000">
                    <a:schemeClr val="bg1"/>
                  </a:glow>
                </a:effectLst>
              </a:rPr>
              <a:t>As </a:t>
            </a:r>
            <a:r>
              <a:rPr lang="en-US" sz="2600" b="0" dirty="0">
                <a:effectLst>
                  <a:glow rad="127000">
                    <a:schemeClr val="bg1"/>
                  </a:glow>
                </a:effectLst>
              </a:rPr>
              <a:t>Jesus and his disciples were on their way, he came </a:t>
            </a:r>
            <a:endParaRPr lang="en-US" sz="2600" b="0" dirty="0" smtClean="0"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US" sz="2600" b="0" dirty="0" smtClean="0">
                <a:effectLst>
                  <a:glow rad="127000">
                    <a:schemeClr val="bg1"/>
                  </a:glow>
                </a:effectLst>
              </a:rPr>
              <a:t>to </a:t>
            </a:r>
            <a:r>
              <a:rPr lang="en-US" sz="2600" b="0" dirty="0">
                <a:effectLst>
                  <a:glow rad="127000">
                    <a:schemeClr val="bg1"/>
                  </a:glow>
                </a:effectLst>
              </a:rPr>
              <a:t>a village where a woman named Martha opened her home to </a:t>
            </a:r>
            <a:r>
              <a:rPr lang="en-US" sz="2600" b="0" dirty="0" smtClean="0">
                <a:effectLst>
                  <a:glow rad="127000">
                    <a:schemeClr val="bg1"/>
                  </a:glow>
                </a:effectLst>
              </a:rPr>
              <a:t>him. She </a:t>
            </a:r>
            <a:r>
              <a:rPr lang="en-US" sz="2600" b="0" dirty="0">
                <a:effectLst>
                  <a:glow rad="127000">
                    <a:schemeClr val="bg1"/>
                  </a:glow>
                </a:effectLst>
              </a:rPr>
              <a:t>had a </a:t>
            </a:r>
            <a:endParaRPr lang="en-US" sz="2600" b="0" dirty="0" smtClean="0"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US" sz="2600" b="0" dirty="0" smtClean="0">
                <a:effectLst>
                  <a:glow rad="127000">
                    <a:schemeClr val="bg1"/>
                  </a:glow>
                </a:effectLst>
              </a:rPr>
              <a:t>sister </a:t>
            </a:r>
            <a:r>
              <a:rPr lang="en-US" sz="2600" b="0" dirty="0">
                <a:effectLst>
                  <a:glow rad="127000">
                    <a:schemeClr val="bg1"/>
                  </a:glow>
                </a:effectLst>
              </a:rPr>
              <a:t>called Mary, who sat at the Lord’s feet listening </a:t>
            </a:r>
            <a:endParaRPr lang="en-US" sz="2600" b="0" dirty="0" smtClean="0"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US" sz="2600" b="0" dirty="0" smtClean="0">
                <a:effectLst>
                  <a:glow rad="127000">
                    <a:schemeClr val="bg1"/>
                  </a:glow>
                </a:effectLst>
              </a:rPr>
              <a:t>to what he </a:t>
            </a:r>
            <a:r>
              <a:rPr lang="en-US" sz="2600" b="0" dirty="0">
                <a:effectLst>
                  <a:glow rad="127000">
                    <a:schemeClr val="bg1"/>
                  </a:glow>
                </a:effectLst>
              </a:rPr>
              <a:t>said</a:t>
            </a:r>
            <a:r>
              <a:rPr lang="en-US" sz="2600" b="0" dirty="0" smtClean="0">
                <a:effectLst>
                  <a:glow rad="127000">
                    <a:schemeClr val="bg1"/>
                  </a:glow>
                </a:effectLst>
              </a:rPr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77000" y="457200"/>
            <a:ext cx="2667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600" b="0" dirty="0" smtClean="0">
                <a:effectLst>
                  <a:glow rad="165100">
                    <a:schemeClr val="bg1"/>
                  </a:glow>
                </a:effectLst>
              </a:rPr>
              <a:t>But Martha was distracted </a:t>
            </a:r>
            <a:endParaRPr lang="en-US" sz="2600" b="0" dirty="0">
              <a:effectLst>
                <a:glow rad="1651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US" sz="2600" b="0" dirty="0">
                <a:effectLst>
                  <a:glow rad="165100">
                    <a:schemeClr val="bg1"/>
                  </a:glow>
                </a:effectLst>
              </a:rPr>
              <a:t>by all </a:t>
            </a:r>
            <a:r>
              <a:rPr lang="en-US" sz="2600" b="0" dirty="0" smtClean="0">
                <a:effectLst>
                  <a:glow rad="165100">
                    <a:schemeClr val="bg1"/>
                  </a:glow>
                </a:effectLst>
              </a:rPr>
              <a:t>the preparations </a:t>
            </a:r>
            <a:endParaRPr lang="en-US" sz="2600" b="0" dirty="0">
              <a:effectLst>
                <a:glow rad="1651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US" sz="2600" b="0" dirty="0">
                <a:effectLst>
                  <a:glow rad="165100">
                    <a:schemeClr val="bg1"/>
                  </a:glow>
                </a:effectLst>
              </a:rPr>
              <a:t>that had to be made. </a:t>
            </a:r>
            <a:r>
              <a:rPr lang="en-US" sz="2600" b="0" kern="0" dirty="0" smtClean="0">
                <a:effectLst>
                  <a:glow rad="165100">
                    <a:schemeClr val="bg1"/>
                  </a:glow>
                </a:effectLst>
              </a:rPr>
              <a:t>She came to him and asked, “Lord, don’t you care that my sister has left me to do the work by myself? Tell her to help me!”</a:t>
            </a:r>
          </a:p>
          <a:p>
            <a:pPr marL="0" indent="0">
              <a:buFont typeface="Wingdings" pitchFamily="2" charset="2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5537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p=11926</a:t>
            </a:r>
            <a:endParaRPr lang="en-US" sz="2000" b="1" u="sng" dirty="0" smtClean="0"/>
          </a:p>
          <a:p>
            <a:pPr algn="ctr"/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Luke 10:38-42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915400" cy="6327913"/>
          </a:xfrm>
        </p:spPr>
        <p:txBody>
          <a:bodyPr/>
          <a:lstStyle/>
          <a:p>
            <a:pPr marL="0" indent="0">
              <a:buNone/>
            </a:pPr>
            <a:r>
              <a:rPr lang="en-US" sz="2600" b="0" dirty="0" smtClean="0"/>
              <a:t>“</a:t>
            </a:r>
            <a:r>
              <a:rPr lang="en-US" sz="2600" b="0" dirty="0"/>
              <a:t>Martha, Martha,” the Lord answered, “you are worried and upset about many things, </a:t>
            </a:r>
            <a:r>
              <a:rPr lang="en-US" sz="2600" b="0" dirty="0" smtClean="0"/>
              <a:t>but </a:t>
            </a:r>
            <a:r>
              <a:rPr lang="en-US" sz="2600" b="0" dirty="0"/>
              <a:t>few things are needed—or indeed only </a:t>
            </a:r>
            <a:r>
              <a:rPr lang="en-US" sz="2600" b="0" dirty="0" smtClean="0"/>
              <a:t>one.</a:t>
            </a:r>
            <a:r>
              <a:rPr lang="en-US" sz="2600" b="0" baseline="30000" dirty="0"/>
              <a:t> </a:t>
            </a:r>
            <a:r>
              <a:rPr lang="en-US" sz="2600" b="0" dirty="0" smtClean="0"/>
              <a:t>Mary </a:t>
            </a:r>
            <a:r>
              <a:rPr lang="en-US" sz="2600" b="0" dirty="0"/>
              <a:t>has chosen what is better, and it will not be taken away from her.”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colorTemperature colorTemp="5400"/>
                    </a14:imgEffect>
                    <a14:imgEffect>
                      <a14:saturation sat="108000"/>
                    </a14:imgEffect>
                    <a14:imgEffect>
                      <a14:brightnessContrast bright="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7916580" cy="445145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2372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86200"/>
          </a:xfrm>
        </p:spPr>
        <p:txBody>
          <a:bodyPr/>
          <a:lstStyle/>
          <a:p>
            <a:r>
              <a:rPr lang="en-US" dirty="0" smtClean="0"/>
              <a:t>Next Slide: Song - Mary and Martha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www.youtube.com/watch?v=tNfXW5jU-Os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1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134708" cy="609600"/>
          </a:xfrm>
        </p:spPr>
        <p:txBody>
          <a:bodyPr/>
          <a:lstStyle/>
          <a:p>
            <a:r>
              <a:rPr lang="en-US" dirty="0" smtClean="0"/>
              <a:t>John 15:4-5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1"/>
            <a:ext cx="5134708" cy="6248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Live </a:t>
            </a:r>
            <a:r>
              <a:rPr lang="en-US" sz="2400" dirty="0"/>
              <a:t>in me, and I will live </a:t>
            </a:r>
            <a:r>
              <a:rPr lang="en-US" sz="2400" i="1" dirty="0" smtClean="0"/>
              <a:t>in </a:t>
            </a:r>
            <a:r>
              <a:rPr lang="en-US" sz="2400" i="1" dirty="0"/>
              <a:t>you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branch cannot </a:t>
            </a:r>
            <a:r>
              <a:rPr lang="en-US" sz="2400" dirty="0" smtClean="0"/>
              <a:t>produce </a:t>
            </a:r>
            <a:r>
              <a:rPr lang="en-US" sz="2400" dirty="0"/>
              <a:t>any </a:t>
            </a:r>
            <a:r>
              <a:rPr lang="en-US" sz="2400" dirty="0" smtClean="0"/>
              <a:t>fruit </a:t>
            </a:r>
          </a:p>
          <a:p>
            <a:pPr marL="0" indent="0">
              <a:buNone/>
            </a:pPr>
            <a:r>
              <a:rPr lang="en-US" sz="2400" dirty="0" smtClean="0"/>
              <a:t>by </a:t>
            </a:r>
            <a:r>
              <a:rPr lang="en-US" sz="2400" dirty="0"/>
              <a:t>itself. </a:t>
            </a:r>
            <a:r>
              <a:rPr lang="en-US" sz="2400" dirty="0" smtClean="0"/>
              <a:t>It </a:t>
            </a:r>
            <a:r>
              <a:rPr lang="en-US" sz="2400" dirty="0"/>
              <a:t>has to stay attached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the vine. In the same way, </a:t>
            </a:r>
            <a:r>
              <a:rPr lang="en-US" sz="2400" dirty="0" smtClean="0"/>
              <a:t>you</a:t>
            </a:r>
          </a:p>
          <a:p>
            <a:pPr marL="0" indent="0">
              <a:buNone/>
            </a:pPr>
            <a:r>
              <a:rPr lang="en-US" sz="2400" dirty="0" smtClean="0"/>
              <a:t>cannot </a:t>
            </a:r>
            <a:r>
              <a:rPr lang="en-US" sz="2400" dirty="0"/>
              <a:t>produce fruit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unless </a:t>
            </a:r>
            <a:r>
              <a:rPr lang="en-US" sz="2400" dirty="0"/>
              <a:t>you live in me. </a:t>
            </a:r>
            <a:endParaRPr lang="en-US" sz="24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 smtClean="0"/>
              <a:t>I </a:t>
            </a:r>
            <a:r>
              <a:rPr lang="en-US" sz="2400" dirty="0"/>
              <a:t>am the vine. You are the branches.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Those </a:t>
            </a:r>
            <a:r>
              <a:rPr lang="en-US" sz="2400" dirty="0"/>
              <a:t>who live in me while I live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in them, </a:t>
            </a:r>
            <a:r>
              <a:rPr lang="en-US" sz="2400" dirty="0" smtClean="0"/>
              <a:t>will </a:t>
            </a:r>
            <a:r>
              <a:rPr lang="en-US" sz="2400" dirty="0"/>
              <a:t>produce a lot of fruit.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But </a:t>
            </a:r>
            <a:r>
              <a:rPr lang="en-US" sz="2400" dirty="0"/>
              <a:t>you can't </a:t>
            </a:r>
            <a:r>
              <a:rPr lang="en-US" sz="2400" dirty="0" smtClean="0"/>
              <a:t>produce </a:t>
            </a:r>
            <a:r>
              <a:rPr lang="en-US" sz="2400" dirty="0"/>
              <a:t>anything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without </a:t>
            </a:r>
            <a:r>
              <a:rPr lang="en-US" sz="2400" dirty="0"/>
              <a:t>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/>
          <a:stretch/>
        </p:blipFill>
        <p:spPr>
          <a:xfrm>
            <a:off x="5134708" y="0"/>
            <a:ext cx="39888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" y="0"/>
            <a:ext cx="4639998" cy="6858001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0" dirty="0" smtClean="0">
                <a:latin typeface="Comic Sans MS" panose="030F0702030302020204" pitchFamily="66" charset="0"/>
              </a:rPr>
              <a:t>God works </a:t>
            </a:r>
          </a:p>
          <a:p>
            <a:pPr marL="0" indent="0" algn="ctr">
              <a:buNone/>
            </a:pPr>
            <a:endParaRPr lang="en-US" sz="1400" b="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7200" b="0" dirty="0" smtClean="0">
                <a:latin typeface="Comic Sans MS" panose="030F0702030302020204" pitchFamily="66" charset="0"/>
              </a:rPr>
              <a:t>FROM </a:t>
            </a:r>
          </a:p>
          <a:p>
            <a:pPr marL="0" indent="0" algn="ctr">
              <a:buNone/>
            </a:pPr>
            <a:r>
              <a:rPr lang="en-US" sz="7200" b="0" dirty="0" smtClean="0">
                <a:latin typeface="Comic Sans MS" panose="030F0702030302020204" pitchFamily="66" charset="0"/>
              </a:rPr>
              <a:t>THE INSIDE </a:t>
            </a:r>
          </a:p>
          <a:p>
            <a:pPr marL="0" indent="0" algn="ctr">
              <a:buNone/>
            </a:pPr>
            <a:r>
              <a:rPr lang="en-US" sz="7200" b="0" dirty="0" smtClean="0">
                <a:latin typeface="Comic Sans MS" panose="030F0702030302020204" pitchFamily="66" charset="0"/>
              </a:rPr>
              <a:t>OUT</a:t>
            </a:r>
            <a:endParaRPr lang="en-US" sz="7200" b="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63" y="0"/>
            <a:ext cx="4488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43400"/>
          </a:xfrm>
        </p:spPr>
        <p:txBody>
          <a:bodyPr/>
          <a:lstStyle/>
          <a:p>
            <a:r>
              <a:rPr lang="en-US" dirty="0" smtClean="0"/>
              <a:t>Next Slide: Song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Bible Theater, </a:t>
            </a:r>
            <a:r>
              <a:rPr lang="en-US" dirty="0" smtClean="0"/>
              <a:t>Mary </a:t>
            </a:r>
            <a:r>
              <a:rPr lang="en-US" dirty="0" smtClean="0"/>
              <a:t>and Martha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youtu.be/C91ygWW2u0U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2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1557</Words>
  <Application>Microsoft Office PowerPoint</Application>
  <PresentationFormat>On-screen Show (4:3)</PresentationFormat>
  <Paragraphs>148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Refined</vt:lpstr>
      <vt:lpstr>PowerPoint Presentation</vt:lpstr>
      <vt:lpstr>PowerPoint Presentation</vt:lpstr>
      <vt:lpstr>PowerPoint Presentation</vt:lpstr>
      <vt:lpstr>Luke 10:38-42</vt:lpstr>
      <vt:lpstr>Luke 10:38-42</vt:lpstr>
      <vt:lpstr>Next Slide: Song - Mary and Martha  Download Here: https://www.youtube.com/watch?v=tNfXW5jU-Os </vt:lpstr>
      <vt:lpstr>John 15:4-5</vt:lpstr>
      <vt:lpstr>PowerPoint Presentation</vt:lpstr>
      <vt:lpstr>Next Slide: Song –  Bible Theater, Mary and Martha   Download Here: http://youtu.be/C91ygWW2u0U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Slide: Song - “I Am Nothing  (Without You)”  Download Here: https://www.youtube.com/watch?v=W4wxxG_GRB0 </vt:lpstr>
      <vt:lpstr>PowerPoint Presentation</vt:lpstr>
      <vt:lpstr>Next Slide: Song –  From the Inside Out   Download Here: https://www.youtube.com/watch?v=prGl5kOzDWc  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PowerPoint Presentation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161</cp:revision>
  <dcterms:created xsi:type="dcterms:W3CDTF">2012-08-28T02:53:07Z</dcterms:created>
  <dcterms:modified xsi:type="dcterms:W3CDTF">2014-11-11T21:04:58Z</dcterms:modified>
</cp:coreProperties>
</file>